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1" r:id="rId10"/>
    <p:sldId id="269" r:id="rId11"/>
    <p:sldId id="270" r:id="rId12"/>
    <p:sldId id="271" r:id="rId13"/>
    <p:sldId id="260" r:id="rId14"/>
    <p:sldId id="272" r:id="rId15"/>
    <p:sldId id="273" r:id="rId16"/>
    <p:sldId id="275" r:id="rId17"/>
    <p:sldId id="274" r:id="rId18"/>
    <p:sldId id="277" r:id="rId19"/>
    <p:sldId id="278" r:id="rId20"/>
    <p:sldId id="279" r:id="rId21"/>
    <p:sldId id="283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BA670-98B4-4873-9023-0B3C30162911}" v="2688" dt="2024-01-14T18:34:59.249"/>
    <p1510:client id="{C0C9B941-10F0-B26D-2CC6-0A3ED05F52FB}" v="4" dt="2024-01-15T11:32:26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rkowski Maciej 4 (STUD)" userId="S::01171225@pw.edu.pl::a7f735bf-f616-4b9c-8886-59ef6487b79d" providerId="AD" clId="Web-{C0C9B941-10F0-B26D-2CC6-0A3ED05F52FB}"/>
    <pc:docChg chg="modSld">
      <pc:chgData name="Borkowski Maciej 4 (STUD)" userId="S::01171225@pw.edu.pl::a7f735bf-f616-4b9c-8886-59ef6487b79d" providerId="AD" clId="Web-{C0C9B941-10F0-B26D-2CC6-0A3ED05F52FB}" dt="2024-01-15T11:32:25.594" v="2" actId="20577"/>
      <pc:docMkLst>
        <pc:docMk/>
      </pc:docMkLst>
      <pc:sldChg chg="modSp">
        <pc:chgData name="Borkowski Maciej 4 (STUD)" userId="S::01171225@pw.edu.pl::a7f735bf-f616-4b9c-8886-59ef6487b79d" providerId="AD" clId="Web-{C0C9B941-10F0-B26D-2CC6-0A3ED05F52FB}" dt="2024-01-15T11:32:25.594" v="2" actId="20577"/>
        <pc:sldMkLst>
          <pc:docMk/>
          <pc:sldMk cId="412823676" sldId="259"/>
        </pc:sldMkLst>
        <pc:spChg chg="mod">
          <ac:chgData name="Borkowski Maciej 4 (STUD)" userId="S::01171225@pw.edu.pl::a7f735bf-f616-4b9c-8886-59ef6487b79d" providerId="AD" clId="Web-{C0C9B941-10F0-B26D-2CC6-0A3ED05F52FB}" dt="2024-01-15T11:32:25.594" v="2" actId="20577"/>
          <ac:spMkLst>
            <pc:docMk/>
            <pc:sldMk cId="412823676" sldId="259"/>
            <ac:spMk id="2" creationId="{69703EA4-7810-D071-2CAD-4E499EB8BBA3}"/>
          </ac:spMkLst>
        </pc:spChg>
      </pc:sldChg>
    </pc:docChg>
  </pc:docChgLst>
  <pc:docChgLst>
    <pc:chgData name="Borkowski Maciej 4 (STUD)" userId="S::01171225@pw.edu.pl::a7f735bf-f616-4b9c-8886-59ef6487b79d" providerId="AD" clId="Web-{52BBA670-98B4-4873-9023-0B3C30162911}"/>
    <pc:docChg chg="addSld delSld modSld sldOrd addMainMaster delMainMaster">
      <pc:chgData name="Borkowski Maciej 4 (STUD)" userId="S::01171225@pw.edu.pl::a7f735bf-f616-4b9c-8886-59ef6487b79d" providerId="AD" clId="Web-{52BBA670-98B4-4873-9023-0B3C30162911}" dt="2024-01-14T18:34:59.249" v="2329"/>
      <pc:docMkLst>
        <pc:docMk/>
      </pc:docMkLst>
      <pc:sldChg chg="addSp modSp mod setBg modClrScheme chgLayout">
        <pc:chgData name="Borkowski Maciej 4 (STUD)" userId="S::01171225@pw.edu.pl::a7f735bf-f616-4b9c-8886-59ef6487b79d" providerId="AD" clId="Web-{52BBA670-98B4-4873-9023-0B3C30162911}" dt="2024-01-14T17:38:43.914" v="38" actId="20577"/>
        <pc:sldMkLst>
          <pc:docMk/>
          <pc:sldMk cId="650317164" sldId="256"/>
        </pc:sldMkLst>
        <pc:spChg chg="mod">
          <ac:chgData name="Borkowski Maciej 4 (STUD)" userId="S::01171225@pw.edu.pl::a7f735bf-f616-4b9c-8886-59ef6487b79d" providerId="AD" clId="Web-{52BBA670-98B4-4873-9023-0B3C30162911}" dt="2024-01-14T17:38:30.289" v="23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7:38:43.914" v="38" actId="20577"/>
          <ac:spMkLst>
            <pc:docMk/>
            <pc:sldMk cId="650317164" sldId="256"/>
            <ac:spMk id="3" creationId="{00000000-0000-0000-0000-000000000000}"/>
          </ac:spMkLst>
        </pc:spChg>
        <pc:spChg chg="add">
          <ac:chgData name="Borkowski Maciej 4 (STUD)" userId="S::01171225@pw.edu.pl::a7f735bf-f616-4b9c-8886-59ef6487b79d" providerId="AD" clId="Web-{52BBA670-98B4-4873-9023-0B3C30162911}" dt="2024-01-14T17:38:30.289" v="23"/>
          <ac:spMkLst>
            <pc:docMk/>
            <pc:sldMk cId="650317164" sldId="256"/>
            <ac:spMk id="9" creationId="{A173122F-D466-4F08-90FA-0038F7AC214A}"/>
          </ac:spMkLst>
        </pc:spChg>
        <pc:spChg chg="add">
          <ac:chgData name="Borkowski Maciej 4 (STUD)" userId="S::01171225@pw.edu.pl::a7f735bf-f616-4b9c-8886-59ef6487b79d" providerId="AD" clId="Web-{52BBA670-98B4-4873-9023-0B3C30162911}" dt="2024-01-14T17:38:30.289" v="23"/>
          <ac:spMkLst>
            <pc:docMk/>
            <pc:sldMk cId="650317164" sldId="256"/>
            <ac:spMk id="44" creationId="{32FE619E-19C4-42B9-AB51-CA7CBE37145C}"/>
          </ac:spMkLst>
        </pc:spChg>
        <pc:grpChg chg="add">
          <ac:chgData name="Borkowski Maciej 4 (STUD)" userId="S::01171225@pw.edu.pl::a7f735bf-f616-4b9c-8886-59ef6487b79d" providerId="AD" clId="Web-{52BBA670-98B4-4873-9023-0B3C30162911}" dt="2024-01-14T17:38:30.289" v="23"/>
          <ac:grpSpMkLst>
            <pc:docMk/>
            <pc:sldMk cId="650317164" sldId="256"/>
            <ac:grpSpMk id="11" creationId="{088464FC-BA67-4F51-9FF7-DBE25BC1B6FF}"/>
          </ac:grpSpMkLst>
        </pc:grpChg>
        <pc:picChg chg="add">
          <ac:chgData name="Borkowski Maciej 4 (STUD)" userId="S::01171225@pw.edu.pl::a7f735bf-f616-4b9c-8886-59ef6487b79d" providerId="AD" clId="Web-{52BBA670-98B4-4873-9023-0B3C30162911}" dt="2024-01-14T17:38:30.289" v="23"/>
          <ac:picMkLst>
            <pc:docMk/>
            <pc:sldMk cId="650317164" sldId="256"/>
            <ac:picMk id="4" creationId="{FAF3D417-38CC-2042-439C-FA0FBEC2B486}"/>
          </ac:picMkLst>
        </pc:picChg>
      </pc:sldChg>
      <pc:sldChg chg="modSp new del">
        <pc:chgData name="Borkowski Maciej 4 (STUD)" userId="S::01171225@pw.edu.pl::a7f735bf-f616-4b9c-8886-59ef6487b79d" providerId="AD" clId="Web-{52BBA670-98B4-4873-9023-0B3C30162911}" dt="2024-01-14T17:47:05.287" v="167"/>
        <pc:sldMkLst>
          <pc:docMk/>
          <pc:sldMk cId="1180210033" sldId="257"/>
        </pc:sldMkLst>
        <pc:spChg chg="mod">
          <ac:chgData name="Borkowski Maciej 4 (STUD)" userId="S::01171225@pw.edu.pl::a7f735bf-f616-4b9c-8886-59ef6487b79d" providerId="AD" clId="Web-{52BBA670-98B4-4873-9023-0B3C30162911}" dt="2024-01-14T17:39:40.400" v="103" actId="20577"/>
          <ac:spMkLst>
            <pc:docMk/>
            <pc:sldMk cId="1180210033" sldId="257"/>
            <ac:spMk id="2" creationId="{3B2BB511-DED3-F1E2-5CEA-0D1A0CADC796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7:39:35.556" v="100" actId="20577"/>
          <ac:spMkLst>
            <pc:docMk/>
            <pc:sldMk cId="1180210033" sldId="257"/>
            <ac:spMk id="3" creationId="{86CB47D0-836F-5B5D-16FC-7147EFB77A60}"/>
          </ac:spMkLst>
        </pc:spChg>
      </pc:sldChg>
      <pc:sldChg chg="delSp modSp new del">
        <pc:chgData name="Borkowski Maciej 4 (STUD)" userId="S::01171225@pw.edu.pl::a7f735bf-f616-4b9c-8886-59ef6487b79d" providerId="AD" clId="Web-{52BBA670-98B4-4873-9023-0B3C30162911}" dt="2024-01-14T17:50:37.434" v="715"/>
        <pc:sldMkLst>
          <pc:docMk/>
          <pc:sldMk cId="3786235984" sldId="258"/>
        </pc:sldMkLst>
        <pc:spChg chg="mod">
          <ac:chgData name="Borkowski Maciej 4 (STUD)" userId="S::01171225@pw.edu.pl::a7f735bf-f616-4b9c-8886-59ef6487b79d" providerId="AD" clId="Web-{52BBA670-98B4-4873-9023-0B3C30162911}" dt="2024-01-14T17:40:27.058" v="166" actId="1076"/>
          <ac:spMkLst>
            <pc:docMk/>
            <pc:sldMk cId="3786235984" sldId="258"/>
            <ac:spMk id="2" creationId="{39D6950D-480D-4724-84B5-61A2A39A87AB}"/>
          </ac:spMkLst>
        </pc:spChg>
        <pc:spChg chg="del">
          <ac:chgData name="Borkowski Maciej 4 (STUD)" userId="S::01171225@pw.edu.pl::a7f735bf-f616-4b9c-8886-59ef6487b79d" providerId="AD" clId="Web-{52BBA670-98B4-4873-9023-0B3C30162911}" dt="2024-01-14T17:40:12.042" v="163"/>
          <ac:spMkLst>
            <pc:docMk/>
            <pc:sldMk cId="3786235984" sldId="258"/>
            <ac:spMk id="3" creationId="{8232C534-0F6E-08A7-6B22-0668FBCDCCBB}"/>
          </ac:spMkLst>
        </pc:spChg>
      </pc:sldChg>
      <pc:sldChg chg="addSp modSp new mod setBg">
        <pc:chgData name="Borkowski Maciej 4 (STUD)" userId="S::01171225@pw.edu.pl::a7f735bf-f616-4b9c-8886-59ef6487b79d" providerId="AD" clId="Web-{52BBA670-98B4-4873-9023-0B3C30162911}" dt="2024-01-14T17:50:46.043" v="716"/>
        <pc:sldMkLst>
          <pc:docMk/>
          <pc:sldMk cId="412823676" sldId="259"/>
        </pc:sldMkLst>
        <pc:spChg chg="mod">
          <ac:chgData name="Borkowski Maciej 4 (STUD)" userId="S::01171225@pw.edu.pl::a7f735bf-f616-4b9c-8886-59ef6487b79d" providerId="AD" clId="Web-{52BBA670-98B4-4873-9023-0B3C30162911}" dt="2024-01-14T17:50:46.043" v="716"/>
          <ac:spMkLst>
            <pc:docMk/>
            <pc:sldMk cId="412823676" sldId="259"/>
            <ac:spMk id="2" creationId="{69703EA4-7810-D071-2CAD-4E499EB8BBA3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7:50:46.043" v="716"/>
          <ac:spMkLst>
            <pc:docMk/>
            <pc:sldMk cId="412823676" sldId="259"/>
            <ac:spMk id="3" creationId="{B6F7E983-8B8C-8060-13B1-D1A54F99FC4E}"/>
          </ac:spMkLst>
        </pc:spChg>
        <pc:spChg chg="add">
          <ac:chgData name="Borkowski Maciej 4 (STUD)" userId="S::01171225@pw.edu.pl::a7f735bf-f616-4b9c-8886-59ef6487b79d" providerId="AD" clId="Web-{52BBA670-98B4-4873-9023-0B3C30162911}" dt="2024-01-14T17:50:46.043" v="716"/>
          <ac:spMkLst>
            <pc:docMk/>
            <pc:sldMk cId="412823676" sldId="259"/>
            <ac:spMk id="9" creationId="{1C582B07-D0F0-4B6B-A5D9-D2F192CB3A4E}"/>
          </ac:spMkLst>
        </pc:spChg>
        <pc:spChg chg="add">
          <ac:chgData name="Borkowski Maciej 4 (STUD)" userId="S::01171225@pw.edu.pl::a7f735bf-f616-4b9c-8886-59ef6487b79d" providerId="AD" clId="Web-{52BBA670-98B4-4873-9023-0B3C30162911}" dt="2024-01-14T17:50:46.043" v="716"/>
          <ac:spMkLst>
            <pc:docMk/>
            <pc:sldMk cId="412823676" sldId="259"/>
            <ac:spMk id="44" creationId="{BEAC0A80-07D3-49CB-87C3-BC34F219DFF7}"/>
          </ac:spMkLst>
        </pc:spChg>
        <pc:grpChg chg="add">
          <ac:chgData name="Borkowski Maciej 4 (STUD)" userId="S::01171225@pw.edu.pl::a7f735bf-f616-4b9c-8886-59ef6487b79d" providerId="AD" clId="Web-{52BBA670-98B4-4873-9023-0B3C30162911}" dt="2024-01-14T17:50:46.043" v="716"/>
          <ac:grpSpMkLst>
            <pc:docMk/>
            <pc:sldMk cId="412823676" sldId="259"/>
            <ac:grpSpMk id="11" creationId="{4D431671-5191-4947-8899-E90505A70426}"/>
          </ac:grpSpMkLst>
        </pc:grpChg>
        <pc:picChg chg="add">
          <ac:chgData name="Borkowski Maciej 4 (STUD)" userId="S::01171225@pw.edu.pl::a7f735bf-f616-4b9c-8886-59ef6487b79d" providerId="AD" clId="Web-{52BBA670-98B4-4873-9023-0B3C30162911}" dt="2024-01-14T17:50:46.043" v="716"/>
          <ac:picMkLst>
            <pc:docMk/>
            <pc:sldMk cId="412823676" sldId="259"/>
            <ac:picMk id="5" creationId="{DCC530F1-8A5F-16CF-9ADB-C18BF08AACB9}"/>
          </ac:picMkLst>
        </pc:picChg>
      </pc:sldChg>
      <pc:sldChg chg="modSp new">
        <pc:chgData name="Borkowski Maciej 4 (STUD)" userId="S::01171225@pw.edu.pl::a7f735bf-f616-4b9c-8886-59ef6487b79d" providerId="AD" clId="Web-{52BBA670-98B4-4873-9023-0B3C30162911}" dt="2024-01-14T17:59:32.167" v="1387" actId="20577"/>
        <pc:sldMkLst>
          <pc:docMk/>
          <pc:sldMk cId="3507643551" sldId="260"/>
        </pc:sldMkLst>
        <pc:spChg chg="mod">
          <ac:chgData name="Borkowski Maciej 4 (STUD)" userId="S::01171225@pw.edu.pl::a7f735bf-f616-4b9c-8886-59ef6487b79d" providerId="AD" clId="Web-{52BBA670-98B4-4873-9023-0B3C30162911}" dt="2024-01-14T17:51:09.247" v="721" actId="20577"/>
          <ac:spMkLst>
            <pc:docMk/>
            <pc:sldMk cId="3507643551" sldId="260"/>
            <ac:spMk id="2" creationId="{9E7D72F7-FDC3-93BD-65FE-93D98348125B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7:59:32.167" v="1387" actId="20577"/>
          <ac:spMkLst>
            <pc:docMk/>
            <pc:sldMk cId="3507643551" sldId="260"/>
            <ac:spMk id="3" creationId="{613374DE-7E37-513C-EB3C-49C137386B94}"/>
          </ac:spMkLst>
        </pc:spChg>
      </pc:sldChg>
      <pc:sldChg chg="modSp new">
        <pc:chgData name="Borkowski Maciej 4 (STUD)" userId="S::01171225@pw.edu.pl::a7f735bf-f616-4b9c-8886-59ef6487b79d" providerId="AD" clId="Web-{52BBA670-98B4-4873-9023-0B3C30162911}" dt="2024-01-14T17:59:36.198" v="1389" actId="20577"/>
        <pc:sldMkLst>
          <pc:docMk/>
          <pc:sldMk cId="477726782" sldId="261"/>
        </pc:sldMkLst>
        <pc:spChg chg="mod">
          <ac:chgData name="Borkowski Maciej 4 (STUD)" userId="S::01171225@pw.edu.pl::a7f735bf-f616-4b9c-8886-59ef6487b79d" providerId="AD" clId="Web-{52BBA670-98B4-4873-9023-0B3C30162911}" dt="2024-01-14T17:51:38.201" v="783" actId="20577"/>
          <ac:spMkLst>
            <pc:docMk/>
            <pc:sldMk cId="477726782" sldId="261"/>
            <ac:spMk id="2" creationId="{BF0C58D4-356B-854B-537B-6885630ADB9C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7:59:36.198" v="1389" actId="20577"/>
          <ac:spMkLst>
            <pc:docMk/>
            <pc:sldMk cId="477726782" sldId="261"/>
            <ac:spMk id="3" creationId="{67DCB8A4-96FD-4C4C-5647-0EB124A9F84C}"/>
          </ac:spMkLst>
        </pc:spChg>
      </pc:sldChg>
      <pc:sldChg chg="modSp new ord">
        <pc:chgData name="Borkowski Maciej 4 (STUD)" userId="S::01171225@pw.edu.pl::a7f735bf-f616-4b9c-8886-59ef6487b79d" providerId="AD" clId="Web-{52BBA670-98B4-4873-9023-0B3C30162911}" dt="2024-01-14T18:12:23.925" v="1600" actId="20577"/>
        <pc:sldMkLst>
          <pc:docMk/>
          <pc:sldMk cId="2762747169" sldId="262"/>
        </pc:sldMkLst>
        <pc:spChg chg="mod">
          <ac:chgData name="Borkowski Maciej 4 (STUD)" userId="S::01171225@pw.edu.pl::a7f735bf-f616-4b9c-8886-59ef6487b79d" providerId="AD" clId="Web-{52BBA670-98B4-4873-9023-0B3C30162911}" dt="2024-01-14T17:54:08.627" v="982" actId="20577"/>
          <ac:spMkLst>
            <pc:docMk/>
            <pc:sldMk cId="2762747169" sldId="262"/>
            <ac:spMk id="2" creationId="{5BEF155D-2E11-6755-79C8-40E15ED19AA1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8:12:23.925" v="1600" actId="20577"/>
          <ac:spMkLst>
            <pc:docMk/>
            <pc:sldMk cId="2762747169" sldId="262"/>
            <ac:spMk id="3" creationId="{3D947021-B288-A130-714F-E97ED8F3DE6B}"/>
          </ac:spMkLst>
        </pc:spChg>
      </pc:sldChg>
      <pc:sldChg chg="new del">
        <pc:chgData name="Borkowski Maciej 4 (STUD)" userId="S::01171225@pw.edu.pl::a7f735bf-f616-4b9c-8886-59ef6487b79d" providerId="AD" clId="Web-{52BBA670-98B4-4873-9023-0B3C30162911}" dt="2024-01-14T18:00:50.888" v="1406"/>
        <pc:sldMkLst>
          <pc:docMk/>
          <pc:sldMk cId="1523373093" sldId="263"/>
        </pc:sldMkLst>
      </pc:sldChg>
      <pc:sldChg chg="addSp modSp new">
        <pc:chgData name="Borkowski Maciej 4 (STUD)" userId="S::01171225@pw.edu.pl::a7f735bf-f616-4b9c-8886-59ef6487b79d" providerId="AD" clId="Web-{52BBA670-98B4-4873-9023-0B3C30162911}" dt="2024-01-14T18:02:45.985" v="1442" actId="1076"/>
        <pc:sldMkLst>
          <pc:docMk/>
          <pc:sldMk cId="2098727736" sldId="263"/>
        </pc:sldMkLst>
        <pc:spChg chg="add mod">
          <ac:chgData name="Borkowski Maciej 4 (STUD)" userId="S::01171225@pw.edu.pl::a7f735bf-f616-4b9c-8886-59ef6487b79d" providerId="AD" clId="Web-{52BBA670-98B4-4873-9023-0B3C30162911}" dt="2024-01-14T18:02:45.985" v="1442" actId="1076"/>
          <ac:spMkLst>
            <pc:docMk/>
            <pc:sldMk cId="2098727736" sldId="263"/>
            <ac:spMk id="4" creationId="{71816EED-E006-9938-6CE3-21FDB51BDEEE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02:04.749" v="1423" actId="1076"/>
          <ac:picMkLst>
            <pc:docMk/>
            <pc:sldMk cId="2098727736" sldId="263"/>
            <ac:picMk id="2" creationId="{3D8C5A73-FFC6-D02F-0175-702173F02C22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02:02.030" v="1422" actId="1076"/>
          <ac:picMkLst>
            <pc:docMk/>
            <pc:sldMk cId="2098727736" sldId="263"/>
            <ac:picMk id="3" creationId="{4B8A03B0-8110-811E-4222-F09D6B38E8C0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05:12.645" v="1479" actId="1076"/>
        <pc:sldMkLst>
          <pc:docMk/>
          <pc:sldMk cId="3848625119" sldId="264"/>
        </pc:sldMkLst>
        <pc:spChg chg="add mod">
          <ac:chgData name="Borkowski Maciej 4 (STUD)" userId="S::01171225@pw.edu.pl::a7f735bf-f616-4b9c-8886-59ef6487b79d" providerId="AD" clId="Web-{52BBA670-98B4-4873-9023-0B3C30162911}" dt="2024-01-14T18:05:12.645" v="1479" actId="1076"/>
          <ac:spMkLst>
            <pc:docMk/>
            <pc:sldMk cId="3848625119" sldId="264"/>
            <ac:spMk id="4" creationId="{045A36C2-CCF9-D716-D9AA-111799A559A2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04:50.879" v="1456" actId="1076"/>
          <ac:picMkLst>
            <pc:docMk/>
            <pc:sldMk cId="3848625119" sldId="264"/>
            <ac:picMk id="2" creationId="{77CA174C-A694-3C07-49CA-D84921420992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04:36.394" v="1451" actId="14100"/>
          <ac:picMkLst>
            <pc:docMk/>
            <pc:sldMk cId="3848625119" sldId="264"/>
            <ac:picMk id="3" creationId="{A1847693-22F7-F52E-071C-90328D380944}"/>
          </ac:picMkLst>
        </pc:picChg>
      </pc:sldChg>
      <pc:sldChg chg="addSp modSp add replId">
        <pc:chgData name="Borkowski Maciej 4 (STUD)" userId="S::01171225@pw.edu.pl::a7f735bf-f616-4b9c-8886-59ef6487b79d" providerId="AD" clId="Web-{52BBA670-98B4-4873-9023-0B3C30162911}" dt="2024-01-14T18:06:54.429" v="1511" actId="1076"/>
        <pc:sldMkLst>
          <pc:docMk/>
          <pc:sldMk cId="70833429" sldId="265"/>
        </pc:sldMkLst>
        <pc:spChg chg="mod">
          <ac:chgData name="Borkowski Maciej 4 (STUD)" userId="S::01171225@pw.edu.pl::a7f735bf-f616-4b9c-8886-59ef6487b79d" providerId="AD" clId="Web-{52BBA670-98B4-4873-9023-0B3C30162911}" dt="2024-01-14T18:06:54.429" v="1511" actId="1076"/>
          <ac:spMkLst>
            <pc:docMk/>
            <pc:sldMk cId="70833429" sldId="265"/>
            <ac:spMk id="4" creationId="{6F320BFC-7043-5EBA-8919-8DB852FA198B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06:26.428" v="1495" actId="14100"/>
          <ac:picMkLst>
            <pc:docMk/>
            <pc:sldMk cId="70833429" sldId="265"/>
            <ac:picMk id="5" creationId="{C883769C-06C4-E8E8-FBE0-0FE55B50760A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06:37.413" v="1498" actId="14100"/>
          <ac:picMkLst>
            <pc:docMk/>
            <pc:sldMk cId="70833429" sldId="265"/>
            <ac:picMk id="6" creationId="{13527535-ECD6-90C6-C3DD-1F36D2FF99C4}"/>
          </ac:picMkLst>
        </pc:picChg>
      </pc:sldChg>
      <pc:sldChg chg="addSp modSp new del">
        <pc:chgData name="Borkowski Maciej 4 (STUD)" userId="S::01171225@pw.edu.pl::a7f735bf-f616-4b9c-8886-59ef6487b79d" providerId="AD" clId="Web-{52BBA670-98B4-4873-9023-0B3C30162911}" dt="2024-01-14T18:06:04.646" v="1491"/>
        <pc:sldMkLst>
          <pc:docMk/>
          <pc:sldMk cId="3693582144" sldId="265"/>
        </pc:sldMkLst>
        <pc:picChg chg="add mod">
          <ac:chgData name="Borkowski Maciej 4 (STUD)" userId="S::01171225@pw.edu.pl::a7f735bf-f616-4b9c-8886-59ef6487b79d" providerId="AD" clId="Web-{52BBA670-98B4-4873-9023-0B3C30162911}" dt="2024-01-14T18:05:56.349" v="1490" actId="14100"/>
          <ac:picMkLst>
            <pc:docMk/>
            <pc:sldMk cId="3693582144" sldId="265"/>
            <ac:picMk id="2" creationId="{C46EC71F-3064-615B-BB38-39A94A926155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05:49.661" v="1487" actId="14100"/>
          <ac:picMkLst>
            <pc:docMk/>
            <pc:sldMk cId="3693582144" sldId="265"/>
            <ac:picMk id="3" creationId="{41839E0D-6D32-98F9-9789-B7212F35760C}"/>
          </ac:picMkLst>
        </pc:picChg>
      </pc:sldChg>
      <pc:sldChg chg="addSp modSp add replId">
        <pc:chgData name="Borkowski Maciej 4 (STUD)" userId="S::01171225@pw.edu.pl::a7f735bf-f616-4b9c-8886-59ef6487b79d" providerId="AD" clId="Web-{52BBA670-98B4-4873-9023-0B3C30162911}" dt="2024-01-14T18:08:35.838" v="1533" actId="14100"/>
        <pc:sldMkLst>
          <pc:docMk/>
          <pc:sldMk cId="2335820320" sldId="266"/>
        </pc:sldMkLst>
        <pc:spChg chg="mod">
          <ac:chgData name="Borkowski Maciej 4 (STUD)" userId="S::01171225@pw.edu.pl::a7f735bf-f616-4b9c-8886-59ef6487b79d" providerId="AD" clId="Web-{52BBA670-98B4-4873-9023-0B3C30162911}" dt="2024-01-14T18:08:07.478" v="1527" actId="1076"/>
          <ac:spMkLst>
            <pc:docMk/>
            <pc:sldMk cId="2335820320" sldId="266"/>
            <ac:spMk id="4" creationId="{557DF334-5F57-C8F9-DBEB-BA67E1DB6246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08:21.009" v="1530" actId="14100"/>
          <ac:picMkLst>
            <pc:docMk/>
            <pc:sldMk cId="2335820320" sldId="266"/>
            <ac:picMk id="7" creationId="{F42A8A32-AA0B-E66F-35D5-77997C0D3917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08:35.838" v="1533" actId="14100"/>
          <ac:picMkLst>
            <pc:docMk/>
            <pc:sldMk cId="2335820320" sldId="266"/>
            <ac:picMk id="8" creationId="{6F428264-35C5-1347-36B7-D2DE8221B5D0}"/>
          </ac:picMkLst>
        </pc:picChg>
      </pc:sldChg>
      <pc:sldChg chg="addSp delSp modSp add replId">
        <pc:chgData name="Borkowski Maciej 4 (STUD)" userId="S::01171225@pw.edu.pl::a7f735bf-f616-4b9c-8886-59ef6487b79d" providerId="AD" clId="Web-{52BBA670-98B4-4873-9023-0B3C30162911}" dt="2024-01-14T18:10:37.669" v="1569" actId="1076"/>
        <pc:sldMkLst>
          <pc:docMk/>
          <pc:sldMk cId="2589074869" sldId="267"/>
        </pc:sldMkLst>
        <pc:spChg chg="mod">
          <ac:chgData name="Borkowski Maciej 4 (STUD)" userId="S::01171225@pw.edu.pl::a7f735bf-f616-4b9c-8886-59ef6487b79d" providerId="AD" clId="Web-{52BBA670-98B4-4873-9023-0B3C30162911}" dt="2024-01-14T18:10:01.949" v="1558" actId="1076"/>
          <ac:spMkLst>
            <pc:docMk/>
            <pc:sldMk cId="2589074869" sldId="267"/>
            <ac:spMk id="4" creationId="{9CE67B92-0FA2-7127-C96C-69656B893504}"/>
          </ac:spMkLst>
        </pc:spChg>
        <pc:picChg chg="del">
          <ac:chgData name="Borkowski Maciej 4 (STUD)" userId="S::01171225@pw.edu.pl::a7f735bf-f616-4b9c-8886-59ef6487b79d" providerId="AD" clId="Web-{52BBA670-98B4-4873-9023-0B3C30162911}" dt="2024-01-14T18:10:34.107" v="1568"/>
          <ac:picMkLst>
            <pc:docMk/>
            <pc:sldMk cId="2589074869" sldId="267"/>
            <ac:picMk id="3" creationId="{0FA45233-2027-2E63-AC50-A500141990AF}"/>
          </ac:picMkLst>
        </pc:picChg>
        <pc:picChg chg="del">
          <ac:chgData name="Borkowski Maciej 4 (STUD)" userId="S::01171225@pw.edu.pl::a7f735bf-f616-4b9c-8886-59ef6487b79d" providerId="AD" clId="Web-{52BBA670-98B4-4873-9023-0B3C30162911}" dt="2024-01-14T18:10:33.482" v="1567"/>
          <ac:picMkLst>
            <pc:docMk/>
            <pc:sldMk cId="2589074869" sldId="267"/>
            <ac:picMk id="6" creationId="{0FA1DFB8-178E-DEC8-45FC-2B41968079E1}"/>
          </ac:picMkLst>
        </pc:picChg>
        <pc:picChg chg="del">
          <ac:chgData name="Borkowski Maciej 4 (STUD)" userId="S::01171225@pw.edu.pl::a7f735bf-f616-4b9c-8886-59ef6487b79d" providerId="AD" clId="Web-{52BBA670-98B4-4873-9023-0B3C30162911}" dt="2024-01-14T18:10:32.388" v="1566"/>
          <ac:picMkLst>
            <pc:docMk/>
            <pc:sldMk cId="2589074869" sldId="267"/>
            <ac:picMk id="7" creationId="{E7C8C28F-688F-7B0B-EB42-F460DC776F6C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0:37.669" v="1569" actId="1076"/>
          <ac:picMkLst>
            <pc:docMk/>
            <pc:sldMk cId="2589074869" sldId="267"/>
            <ac:picMk id="9" creationId="{2F1DC620-2717-45DD-84DD-488358774AEF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0:29.278" v="1564" actId="14100"/>
          <ac:picMkLst>
            <pc:docMk/>
            <pc:sldMk cId="2589074869" sldId="267"/>
            <ac:picMk id="10" creationId="{74A8B1A2-CAF2-68C6-974E-D43E9882A4E0}"/>
          </ac:picMkLst>
        </pc:picChg>
      </pc:sldChg>
      <pc:sldChg chg="new del">
        <pc:chgData name="Borkowski Maciej 4 (STUD)" userId="S::01171225@pw.edu.pl::a7f735bf-f616-4b9c-8886-59ef6487b79d" providerId="AD" clId="Web-{52BBA670-98B4-4873-9023-0B3C30162911}" dt="2024-01-14T18:11:33.046" v="1572"/>
        <pc:sldMkLst>
          <pc:docMk/>
          <pc:sldMk cId="2735889800" sldId="268"/>
        </pc:sldMkLst>
      </pc:sldChg>
      <pc:sldChg chg="addSp delSp modSp new">
        <pc:chgData name="Borkowski Maciej 4 (STUD)" userId="S::01171225@pw.edu.pl::a7f735bf-f616-4b9c-8886-59ef6487b79d" providerId="AD" clId="Web-{52BBA670-98B4-4873-9023-0B3C30162911}" dt="2024-01-14T18:14:01.990" v="1635" actId="1076"/>
        <pc:sldMkLst>
          <pc:docMk/>
          <pc:sldMk cId="3139023979" sldId="269"/>
        </pc:sldMkLst>
        <pc:spChg chg="add mod">
          <ac:chgData name="Borkowski Maciej 4 (STUD)" userId="S::01171225@pw.edu.pl::a7f735bf-f616-4b9c-8886-59ef6487b79d" providerId="AD" clId="Web-{52BBA670-98B4-4873-9023-0B3C30162911}" dt="2024-01-14T18:14:01.990" v="1635" actId="1076"/>
          <ac:spMkLst>
            <pc:docMk/>
            <pc:sldMk cId="3139023979" sldId="269"/>
            <ac:spMk id="6" creationId="{0913CD3C-4CBE-D145-4AC3-5F66FEA27A74}"/>
          </ac:spMkLst>
        </pc:spChg>
        <pc:picChg chg="add del mod">
          <ac:chgData name="Borkowski Maciej 4 (STUD)" userId="S::01171225@pw.edu.pl::a7f735bf-f616-4b9c-8886-59ef6487b79d" providerId="AD" clId="Web-{52BBA670-98B4-4873-9023-0B3C30162911}" dt="2024-01-14T18:11:42.765" v="1575"/>
          <ac:picMkLst>
            <pc:docMk/>
            <pc:sldMk cId="3139023979" sldId="269"/>
            <ac:picMk id="2" creationId="{2D848D8C-1E8B-9C6A-907D-C6E866F1531F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3:13.411" v="1607" actId="14100"/>
          <ac:picMkLst>
            <pc:docMk/>
            <pc:sldMk cId="3139023979" sldId="269"/>
            <ac:picMk id="3" creationId="{31F2596A-F91E-B740-761E-C0E142C35F7C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3:10.786" v="1606" actId="14100"/>
          <ac:picMkLst>
            <pc:docMk/>
            <pc:sldMk cId="3139023979" sldId="269"/>
            <ac:picMk id="4" creationId="{8004ED7E-EE9C-B174-316F-D5BBE8FBC18C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14:59.478" v="1654" actId="1076"/>
        <pc:sldMkLst>
          <pc:docMk/>
          <pc:sldMk cId="3283603812" sldId="270"/>
        </pc:sldMkLst>
        <pc:spChg chg="add mod">
          <ac:chgData name="Borkowski Maciej 4 (STUD)" userId="S::01171225@pw.edu.pl::a7f735bf-f616-4b9c-8886-59ef6487b79d" providerId="AD" clId="Web-{52BBA670-98B4-4873-9023-0B3C30162911}" dt="2024-01-14T18:14:59.478" v="1654" actId="1076"/>
          <ac:spMkLst>
            <pc:docMk/>
            <pc:sldMk cId="3283603812" sldId="270"/>
            <ac:spMk id="5" creationId="{4E98826E-BDFF-53E2-3864-B613F8760357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14:41.774" v="1645" actId="1076"/>
          <ac:picMkLst>
            <pc:docMk/>
            <pc:sldMk cId="3283603812" sldId="270"/>
            <ac:picMk id="2" creationId="{3CF979C9-1832-5F11-EFAE-12888B553AEC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4:38.149" v="1643" actId="14100"/>
          <ac:picMkLst>
            <pc:docMk/>
            <pc:sldMk cId="3283603812" sldId="270"/>
            <ac:picMk id="3" creationId="{A1E321DD-AB00-B4CF-CD3E-26B2B780E8AC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15:45.573" v="1689" actId="1076"/>
        <pc:sldMkLst>
          <pc:docMk/>
          <pc:sldMk cId="1951333792" sldId="271"/>
        </pc:sldMkLst>
        <pc:spChg chg="add mod">
          <ac:chgData name="Borkowski Maciej 4 (STUD)" userId="S::01171225@pw.edu.pl::a7f735bf-f616-4b9c-8886-59ef6487b79d" providerId="AD" clId="Web-{52BBA670-98B4-4873-9023-0B3C30162911}" dt="2024-01-14T18:15:45.573" v="1689" actId="1076"/>
          <ac:spMkLst>
            <pc:docMk/>
            <pc:sldMk cId="1951333792" sldId="271"/>
            <ac:spMk id="4" creationId="{E95D6246-BFC6-AA32-EC8C-AC4A3824C280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15:22.978" v="1659" actId="1076"/>
          <ac:picMkLst>
            <pc:docMk/>
            <pc:sldMk cId="1951333792" sldId="271"/>
            <ac:picMk id="2" creationId="{FDA0CCD8-CDB7-B216-4C61-2AE4D390947F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17:45.591" v="1772" actId="1076"/>
        <pc:sldMkLst>
          <pc:docMk/>
          <pc:sldMk cId="1939087921" sldId="272"/>
        </pc:sldMkLst>
        <pc:spChg chg="add mod">
          <ac:chgData name="Borkowski Maciej 4 (STUD)" userId="S::01171225@pw.edu.pl::a7f735bf-f616-4b9c-8886-59ef6487b79d" providerId="AD" clId="Web-{52BBA670-98B4-4873-9023-0B3C30162911}" dt="2024-01-14T18:17:45.591" v="1772" actId="1076"/>
          <ac:spMkLst>
            <pc:docMk/>
            <pc:sldMk cId="1939087921" sldId="272"/>
            <ac:spMk id="5" creationId="{9F3AB535-1472-844F-BB0F-BB6E774B6B17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17:06.965" v="1706" actId="1076"/>
          <ac:picMkLst>
            <pc:docMk/>
            <pc:sldMk cId="1939087921" sldId="272"/>
            <ac:picMk id="2" creationId="{42FC6CF9-F3DD-D4A8-E1BA-6C5C9354EDD1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17:03.778" v="1704" actId="14100"/>
          <ac:picMkLst>
            <pc:docMk/>
            <pc:sldMk cId="1939087921" sldId="272"/>
            <ac:picMk id="3" creationId="{6B3AC748-C090-2566-FCD1-B6503995B257}"/>
          </ac:picMkLst>
        </pc:picChg>
      </pc:sldChg>
      <pc:sldChg chg="new del">
        <pc:chgData name="Borkowski Maciej 4 (STUD)" userId="S::01171225@pw.edu.pl::a7f735bf-f616-4b9c-8886-59ef6487b79d" providerId="AD" clId="Web-{52BBA670-98B4-4873-9023-0B3C30162911}" dt="2024-01-14T18:16:11.276" v="1693"/>
        <pc:sldMkLst>
          <pc:docMk/>
          <pc:sldMk cId="4015140949" sldId="272"/>
        </pc:sldMkLst>
      </pc:sldChg>
      <pc:sldChg chg="new del">
        <pc:chgData name="Borkowski Maciej 4 (STUD)" userId="S::01171225@pw.edu.pl::a7f735bf-f616-4b9c-8886-59ef6487b79d" providerId="AD" clId="Web-{52BBA670-98B4-4873-9023-0B3C30162911}" dt="2024-01-14T18:15:52.166" v="1691"/>
        <pc:sldMkLst>
          <pc:docMk/>
          <pc:sldMk cId="4219421472" sldId="272"/>
        </pc:sldMkLst>
      </pc:sldChg>
      <pc:sldChg chg="modSp new">
        <pc:chgData name="Borkowski Maciej 4 (STUD)" userId="S::01171225@pw.edu.pl::a7f735bf-f616-4b9c-8886-59ef6487b79d" providerId="AD" clId="Web-{52BBA670-98B4-4873-9023-0B3C30162911}" dt="2024-01-14T18:19:30.708" v="1896" actId="20577"/>
        <pc:sldMkLst>
          <pc:docMk/>
          <pc:sldMk cId="563141278" sldId="273"/>
        </pc:sldMkLst>
        <pc:spChg chg="mod">
          <ac:chgData name="Borkowski Maciej 4 (STUD)" userId="S::01171225@pw.edu.pl::a7f735bf-f616-4b9c-8886-59ef6487b79d" providerId="AD" clId="Web-{52BBA670-98B4-4873-9023-0B3C30162911}" dt="2024-01-14T18:18:29.983" v="1781" actId="20577"/>
          <ac:spMkLst>
            <pc:docMk/>
            <pc:sldMk cId="563141278" sldId="273"/>
            <ac:spMk id="2" creationId="{39760D6F-A5DE-88CC-2FD5-7B9B366DE880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8:19:30.708" v="1896" actId="20577"/>
          <ac:spMkLst>
            <pc:docMk/>
            <pc:sldMk cId="563141278" sldId="273"/>
            <ac:spMk id="3" creationId="{DC3E4261-AEA7-A6D7-4B00-A84DC6B3EE6F}"/>
          </ac:spMkLst>
        </pc:spChg>
      </pc:sldChg>
      <pc:sldChg chg="new del">
        <pc:chgData name="Borkowski Maciej 4 (STUD)" userId="S::01171225@pw.edu.pl::a7f735bf-f616-4b9c-8886-59ef6487b79d" providerId="AD" clId="Web-{52BBA670-98B4-4873-9023-0B3C30162911}" dt="2024-01-14T18:18:21.124" v="1774"/>
        <pc:sldMkLst>
          <pc:docMk/>
          <pc:sldMk cId="4122776094" sldId="273"/>
        </pc:sldMkLst>
      </pc:sldChg>
      <pc:sldChg chg="modSp new">
        <pc:chgData name="Borkowski Maciej 4 (STUD)" userId="S::01171225@pw.edu.pl::a7f735bf-f616-4b9c-8886-59ef6487b79d" providerId="AD" clId="Web-{52BBA670-98B4-4873-9023-0B3C30162911}" dt="2024-01-14T18:25:54.906" v="2169" actId="20577"/>
        <pc:sldMkLst>
          <pc:docMk/>
          <pc:sldMk cId="1041187181" sldId="274"/>
        </pc:sldMkLst>
        <pc:spChg chg="mod">
          <ac:chgData name="Borkowski Maciej 4 (STUD)" userId="S::01171225@pw.edu.pl::a7f735bf-f616-4b9c-8886-59ef6487b79d" providerId="AD" clId="Web-{52BBA670-98B4-4873-9023-0B3C30162911}" dt="2024-01-14T18:22:56.073" v="1955" actId="20577"/>
          <ac:spMkLst>
            <pc:docMk/>
            <pc:sldMk cId="1041187181" sldId="274"/>
            <ac:spMk id="2" creationId="{F8F76446-88C5-6E42-CF7F-4EF3677FFA8A}"/>
          </ac:spMkLst>
        </pc:spChg>
        <pc:spChg chg="mod">
          <ac:chgData name="Borkowski Maciej 4 (STUD)" userId="S::01171225@pw.edu.pl::a7f735bf-f616-4b9c-8886-59ef6487b79d" providerId="AD" clId="Web-{52BBA670-98B4-4873-9023-0B3C30162911}" dt="2024-01-14T18:25:54.906" v="2169" actId="20577"/>
          <ac:spMkLst>
            <pc:docMk/>
            <pc:sldMk cId="1041187181" sldId="274"/>
            <ac:spMk id="3" creationId="{A5EA958A-8334-C777-65F9-22523D626AF1}"/>
          </ac:spMkLst>
        </pc:spChg>
      </pc:sldChg>
      <pc:sldChg chg="addSp modSp new">
        <pc:chgData name="Borkowski Maciej 4 (STUD)" userId="S::01171225@pw.edu.pl::a7f735bf-f616-4b9c-8886-59ef6487b79d" providerId="AD" clId="Web-{52BBA670-98B4-4873-9023-0B3C30162911}" dt="2024-01-14T18:22:14.619" v="1949" actId="14100"/>
        <pc:sldMkLst>
          <pc:docMk/>
          <pc:sldMk cId="1417337592" sldId="275"/>
        </pc:sldMkLst>
        <pc:spChg chg="add mod">
          <ac:chgData name="Borkowski Maciej 4 (STUD)" userId="S::01171225@pw.edu.pl::a7f735bf-f616-4b9c-8886-59ef6487b79d" providerId="AD" clId="Web-{52BBA670-98B4-4873-9023-0B3C30162911}" dt="2024-01-14T18:22:10.525" v="1947" actId="1076"/>
          <ac:spMkLst>
            <pc:docMk/>
            <pc:sldMk cId="1417337592" sldId="275"/>
            <ac:spMk id="2" creationId="{3E6F0815-4B4D-A786-A715-72C454896607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22:01.462" v="1943" actId="14100"/>
          <ac:picMkLst>
            <pc:docMk/>
            <pc:sldMk cId="1417337592" sldId="275"/>
            <ac:picMk id="3" creationId="{4D9ECCA9-33BD-1E92-DCE3-7F12F7DB3C34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2:14.619" v="1949" actId="14100"/>
          <ac:picMkLst>
            <pc:docMk/>
            <pc:sldMk cId="1417337592" sldId="275"/>
            <ac:picMk id="4" creationId="{1DA89F3C-3F3D-9342-EAE9-4A82C0AB81F4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2:08.197" v="1946" actId="14100"/>
          <ac:picMkLst>
            <pc:docMk/>
            <pc:sldMk cId="1417337592" sldId="275"/>
            <ac:picMk id="5" creationId="{62592F01-844C-0A3A-E75A-DAB5B78870BA}"/>
          </ac:picMkLst>
        </pc:picChg>
      </pc:sldChg>
      <pc:sldChg chg="new del">
        <pc:chgData name="Borkowski Maciej 4 (STUD)" userId="S::01171225@pw.edu.pl::a7f735bf-f616-4b9c-8886-59ef6487b79d" providerId="AD" clId="Web-{52BBA670-98B4-4873-9023-0B3C30162911}" dt="2024-01-14T18:31:15.118" v="2231"/>
        <pc:sldMkLst>
          <pc:docMk/>
          <pc:sldMk cId="3631605294" sldId="276"/>
        </pc:sldMkLst>
      </pc:sldChg>
      <pc:sldChg chg="addSp modSp new">
        <pc:chgData name="Borkowski Maciej 4 (STUD)" userId="S::01171225@pw.edu.pl::a7f735bf-f616-4b9c-8886-59ef6487b79d" providerId="AD" clId="Web-{52BBA670-98B4-4873-9023-0B3C30162911}" dt="2024-01-14T18:29:18.677" v="2225" actId="1076"/>
        <pc:sldMkLst>
          <pc:docMk/>
          <pc:sldMk cId="4192780734" sldId="277"/>
        </pc:sldMkLst>
        <pc:spChg chg="add mod">
          <ac:chgData name="Borkowski Maciej 4 (STUD)" userId="S::01171225@pw.edu.pl::a7f735bf-f616-4b9c-8886-59ef6487b79d" providerId="AD" clId="Web-{52BBA670-98B4-4873-9023-0B3C30162911}" dt="2024-01-14T18:29:18.677" v="2225" actId="1076"/>
          <ac:spMkLst>
            <pc:docMk/>
            <pc:sldMk cId="4192780734" sldId="277"/>
            <ac:spMk id="9" creationId="{C388AA5C-918F-7BB9-1584-452E06338B9B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27:04.439" v="2178" actId="14100"/>
          <ac:picMkLst>
            <pc:docMk/>
            <pc:sldMk cId="4192780734" sldId="277"/>
            <ac:picMk id="2" creationId="{5CA31847-C7B1-E435-A91E-7A3E2E73FD02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8:21.160" v="2194" actId="1076"/>
          <ac:picMkLst>
            <pc:docMk/>
            <pc:sldMk cId="4192780734" sldId="277"/>
            <ac:picMk id="3" creationId="{416EC6FD-DA0D-322B-9A3F-CB486B571DA8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8:01.378" v="2191" actId="1076"/>
          <ac:picMkLst>
            <pc:docMk/>
            <pc:sldMk cId="4192780734" sldId="277"/>
            <ac:picMk id="4" creationId="{B0FC92A9-705B-45F0-9726-14CD0C5E9E04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7:58.488" v="2190" actId="1076"/>
          <ac:picMkLst>
            <pc:docMk/>
            <pc:sldMk cId="4192780734" sldId="277"/>
            <ac:picMk id="5" creationId="{BCA391A4-7C21-9F50-7719-D0221FDA824D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8:06.128" v="2193" actId="14100"/>
          <ac:picMkLst>
            <pc:docMk/>
            <pc:sldMk cId="4192780734" sldId="277"/>
            <ac:picMk id="6" creationId="{1310644D-4EF8-D5F5-16CB-246A4FCC5E72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28:31.692" v="2197" actId="14100"/>
          <ac:picMkLst>
            <pc:docMk/>
            <pc:sldMk cId="4192780734" sldId="277"/>
            <ac:picMk id="7" creationId="{7514DA6B-B322-1295-FF6A-40E513389F7C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32:07.447" v="2287" actId="20577"/>
        <pc:sldMkLst>
          <pc:docMk/>
          <pc:sldMk cId="1886486339" sldId="278"/>
        </pc:sldMkLst>
        <pc:spChg chg="add mod">
          <ac:chgData name="Borkowski Maciej 4 (STUD)" userId="S::01171225@pw.edu.pl::a7f735bf-f616-4b9c-8886-59ef6487b79d" providerId="AD" clId="Web-{52BBA670-98B4-4873-9023-0B3C30162911}" dt="2024-01-14T18:32:07.447" v="2287" actId="20577"/>
          <ac:spMkLst>
            <pc:docMk/>
            <pc:sldMk cId="1886486339" sldId="278"/>
            <ac:spMk id="3" creationId="{8050BF78-1A32-AE6E-3501-65BACB860EAA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31:10.055" v="2230" actId="1076"/>
          <ac:picMkLst>
            <pc:docMk/>
            <pc:sldMk cId="1886486339" sldId="278"/>
            <ac:picMk id="2" creationId="{C0003491-4666-BE77-B6D7-6DB96AC13423}"/>
          </ac:picMkLst>
        </pc:picChg>
      </pc:sldChg>
      <pc:sldChg chg="addSp modSp new">
        <pc:chgData name="Borkowski Maciej 4 (STUD)" userId="S::01171225@pw.edu.pl::a7f735bf-f616-4b9c-8886-59ef6487b79d" providerId="AD" clId="Web-{52BBA670-98B4-4873-9023-0B3C30162911}" dt="2024-01-14T18:33:58.075" v="2316" actId="1076"/>
        <pc:sldMkLst>
          <pc:docMk/>
          <pc:sldMk cId="220301336" sldId="279"/>
        </pc:sldMkLst>
        <pc:spChg chg="add mod">
          <ac:chgData name="Borkowski Maciej 4 (STUD)" userId="S::01171225@pw.edu.pl::a7f735bf-f616-4b9c-8886-59ef6487b79d" providerId="AD" clId="Web-{52BBA670-98B4-4873-9023-0B3C30162911}" dt="2024-01-14T18:33:58.075" v="2316" actId="1076"/>
          <ac:spMkLst>
            <pc:docMk/>
            <pc:sldMk cId="220301336" sldId="279"/>
            <ac:spMk id="5" creationId="{903DABF2-1D71-8ED9-676D-2692B14768E6}"/>
          </ac:spMkLst>
        </pc:spChg>
        <pc:picChg chg="add mod">
          <ac:chgData name="Borkowski Maciej 4 (STUD)" userId="S::01171225@pw.edu.pl::a7f735bf-f616-4b9c-8886-59ef6487b79d" providerId="AD" clId="Web-{52BBA670-98B4-4873-9023-0B3C30162911}" dt="2024-01-14T18:33:12.184" v="2293" actId="1076"/>
          <ac:picMkLst>
            <pc:docMk/>
            <pc:sldMk cId="220301336" sldId="279"/>
            <ac:picMk id="2" creationId="{4603B1F2-D65A-29B5-F157-0AD3FBD5C857}"/>
          </ac:picMkLst>
        </pc:picChg>
        <pc:picChg chg="add mod">
          <ac:chgData name="Borkowski Maciej 4 (STUD)" userId="S::01171225@pw.edu.pl::a7f735bf-f616-4b9c-8886-59ef6487b79d" providerId="AD" clId="Web-{52BBA670-98B4-4873-9023-0B3C30162911}" dt="2024-01-14T18:33:30.668" v="2298" actId="14100"/>
          <ac:picMkLst>
            <pc:docMk/>
            <pc:sldMk cId="220301336" sldId="279"/>
            <ac:picMk id="3" creationId="{9425A6AD-F325-389E-F3F1-21EB71C4A533}"/>
          </ac:picMkLst>
        </pc:picChg>
      </pc:sldChg>
      <pc:sldChg chg="new del">
        <pc:chgData name="Borkowski Maciej 4 (STUD)" userId="S::01171225@pw.edu.pl::a7f735bf-f616-4b9c-8886-59ef6487b79d" providerId="AD" clId="Web-{52BBA670-98B4-4873-9023-0B3C30162911}" dt="2024-01-14T18:34:56.249" v="2327"/>
        <pc:sldMkLst>
          <pc:docMk/>
          <pc:sldMk cId="1572180418" sldId="280"/>
        </pc:sldMkLst>
      </pc:sldChg>
      <pc:sldChg chg="new del">
        <pc:chgData name="Borkowski Maciej 4 (STUD)" userId="S::01171225@pw.edu.pl::a7f735bf-f616-4b9c-8886-59ef6487b79d" providerId="AD" clId="Web-{52BBA670-98B4-4873-9023-0B3C30162911}" dt="2024-01-14T18:34:57.515" v="2328"/>
        <pc:sldMkLst>
          <pc:docMk/>
          <pc:sldMk cId="292968432" sldId="281"/>
        </pc:sldMkLst>
      </pc:sldChg>
      <pc:sldChg chg="new del">
        <pc:chgData name="Borkowski Maciej 4 (STUD)" userId="S::01171225@pw.edu.pl::a7f735bf-f616-4b9c-8886-59ef6487b79d" providerId="AD" clId="Web-{52BBA670-98B4-4873-9023-0B3C30162911}" dt="2024-01-14T18:34:59.249" v="2329"/>
        <pc:sldMkLst>
          <pc:docMk/>
          <pc:sldMk cId="3451184773" sldId="282"/>
        </pc:sldMkLst>
      </pc:sldChg>
      <pc:sldChg chg="modSp new">
        <pc:chgData name="Borkowski Maciej 4 (STUD)" userId="S::01171225@pw.edu.pl::a7f735bf-f616-4b9c-8886-59ef6487b79d" providerId="AD" clId="Web-{52BBA670-98B4-4873-9023-0B3C30162911}" dt="2024-01-14T18:34:54.593" v="2326" actId="20577"/>
        <pc:sldMkLst>
          <pc:docMk/>
          <pc:sldMk cId="3981902095" sldId="283"/>
        </pc:sldMkLst>
        <pc:spChg chg="mod">
          <ac:chgData name="Borkowski Maciej 4 (STUD)" userId="S::01171225@pw.edu.pl::a7f735bf-f616-4b9c-8886-59ef6487b79d" providerId="AD" clId="Web-{52BBA670-98B4-4873-9023-0B3C30162911}" dt="2024-01-14T18:34:54.593" v="2326" actId="20577"/>
          <ac:spMkLst>
            <pc:docMk/>
            <pc:sldMk cId="3981902095" sldId="283"/>
            <ac:spMk id="2" creationId="{8DD9A5B3-F50C-6319-0480-D99DB3F00C21}"/>
          </ac:spMkLst>
        </pc:spChg>
      </pc:sldChg>
      <pc:sldMasterChg chg="del delSldLayout">
        <pc:chgData name="Borkowski Maciej 4 (STUD)" userId="S::01171225@pw.edu.pl::a7f735bf-f616-4b9c-8886-59ef6487b79d" providerId="AD" clId="Web-{52BBA670-98B4-4873-9023-0B3C30162911}" dt="2024-01-14T17:38:30.289" v="23"/>
        <pc:sldMasterMkLst>
          <pc:docMk/>
          <pc:sldMasterMk cId="3926633689" sldId="2147483648"/>
        </pc:sldMasterMkLst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3391757436" sldId="2147483649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967380084" sldId="2147483650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13234121" sldId="2147483651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3883036252" sldId="2147483652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961808292" sldId="2147483653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1544797292" sldId="2147483654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1850839136" sldId="2147483655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2715530444" sldId="2147483656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3024906009" sldId="2147483657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2454508176" sldId="2147483658"/>
          </pc:sldLayoutMkLst>
        </pc:sldLayoutChg>
        <pc:sldLayoutChg chg="del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3926633689" sldId="2147483648"/>
            <pc:sldLayoutMk cId="1340386666" sldId="2147483659"/>
          </pc:sldLayoutMkLst>
        </pc:sldLayoutChg>
      </pc:sldMasterChg>
      <pc:sldMasterChg chg="add replId addSldLayout">
        <pc:chgData name="Borkowski Maciej 4 (STUD)" userId="S::01171225@pw.edu.pl::a7f735bf-f616-4b9c-8886-59ef6487b79d" providerId="AD" clId="Web-{52BBA670-98B4-4873-9023-0B3C30162911}" dt="2024-01-14T17:38:30.289" v="23"/>
        <pc:sldMasterMkLst>
          <pc:docMk/>
          <pc:sldMasterMk cId="2982242617" sldId="2147483660"/>
        </pc:sldMasterMkLst>
        <pc:sldLayoutChg chg="ad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3678795346" sldId="2147483661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2889409604" sldId="2147483662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1809378905" sldId="2147483663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2988203453" sldId="2147483664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2046375467" sldId="2147483665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2434036127" sldId="2147483666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1731755724" sldId="2147483667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3492836329" sldId="2147483668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1365400130" sldId="2147483669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3450610358" sldId="2147483670"/>
          </pc:sldLayoutMkLst>
        </pc:sldLayoutChg>
        <pc:sldLayoutChg chg="add replId">
          <pc:chgData name="Borkowski Maciej 4 (STUD)" userId="S::01171225@pw.edu.pl::a7f735bf-f616-4b9c-8886-59ef6487b79d" providerId="AD" clId="Web-{52BBA670-98B4-4873-9023-0B3C30162911}" dt="2024-01-14T17:38:30.289" v="23"/>
          <pc:sldLayoutMkLst>
            <pc:docMk/>
            <pc:sldMasterMk cId="2982242617" sldId="2147483660"/>
            <pc:sldLayoutMk cId="212467466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7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1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5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0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7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4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464FC-BA67-4F51-9FF7-DBE25BC1B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7E03DB2-550B-4724-AED9-6CDD8791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65A54-5573-484E-B100-DD573A200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FE72B0-EFA3-4014-8CDC-1C287601B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760997-975D-4B2C-8156-B7D50D003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6F8662-B246-4822-9C58-17B716C15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4A646E-FE31-4A4B-8671-F7388A435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733733-B757-4917-8037-20B16E42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78D03B-F6D8-4A21-A4B8-5B61F420C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4D19C5-78BE-416D-93DE-D9D3C66AF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885153-0E8D-4E9D-84C9-72B30A898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6907E2-1D55-4C28-BFEB-D3DED31F9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A6CF01-1EE4-4AED-917E-A399E29E8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D3E530-D97C-46B7-807C-65B63CD05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7659DC-F17B-46DE-AC6E-E17E8365A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AA8CC2-E19B-4B07-BA97-B5C7B978D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9C9D14-88FE-4F59-9041-7FC5FD646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061BF0-EF9F-44AF-A8CD-67A63ADAE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D26BEE-06B3-412E-B8E6-6DD4A15EB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D99D3C-C411-4362-A855-0407BAB58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D83338-69DA-4BD2-9B7B-CF1BC2B69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ADBF0E-FFEA-499B-A3EE-61D967143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1F6D47-BE03-40C8-93D7-3727C3452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BB3A57-69CE-4A24-9F7D-4C04DDA62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6F159E-685A-4FE9-8883-D9C23B14E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FDB9DB7-21A5-4A0C-9F59-79571BAF6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893421-FD38-4970-90EF-FBF4E7F7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253162-5698-4B03-BAB7-2034949EE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DA1941-59E5-4945-8CF8-FE50F0197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399BEA3-F0ED-4CE7-BE3D-FD9BF7772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1AE72F-67C2-48F4-BF50-DD80CF4AA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04CC83-E412-4E00-9849-9C2A12D58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lowchart: Document 43">
            <a:extLst>
              <a:ext uri="{FF2B5EF4-FFF2-40B4-BE49-F238E27FC236}">
                <a16:creationId xmlns:a16="http://schemas.microsoft.com/office/drawing/2014/main" id="{32FE619E-19C4-42B9-AB51-CA7CBE37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95623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krypt komputerowy na ekranie">
            <a:extLst>
              <a:ext uri="{FF2B5EF4-FFF2-40B4-BE49-F238E27FC236}">
                <a16:creationId xmlns:a16="http://schemas.microsoft.com/office/drawing/2014/main" id="{FAF3D417-38CC-2042-439C-FA0FBEC2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4484" r="4" b="26947"/>
          <a:stretch/>
        </p:blipFill>
        <p:spPr>
          <a:xfrm>
            <a:off x="20" y="10"/>
            <a:ext cx="12185128" cy="3944686"/>
          </a:xfrm>
          <a:custGeom>
            <a:avLst/>
            <a:gdLst/>
            <a:ahLst/>
            <a:cxnLst/>
            <a:rect l="l" t="t" r="r" b="b"/>
            <a:pathLst>
              <a:path w="12185148" h="3944696">
                <a:moveTo>
                  <a:pt x="0" y="0"/>
                </a:moveTo>
                <a:lnTo>
                  <a:pt x="12185148" y="0"/>
                </a:lnTo>
                <a:lnTo>
                  <a:pt x="12185148" y="3204268"/>
                </a:lnTo>
                <a:cubicBezTo>
                  <a:pt x="6279648" y="3204268"/>
                  <a:pt x="6095102" y="4350040"/>
                  <a:pt x="547161" y="3790988"/>
                </a:cubicBezTo>
                <a:lnTo>
                  <a:pt x="0" y="3732204"/>
                </a:lnTo>
                <a:close/>
              </a:path>
            </a:pathLst>
          </a:cu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91078" y="668980"/>
            <a:ext cx="10809844" cy="1874384"/>
          </a:xfrm>
        </p:spPr>
        <p:txBody>
          <a:bodyPr anchor="t"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Programowanie Aplikacji WWW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91077" y="4536953"/>
            <a:ext cx="7379062" cy="1633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Prezentacja projektu – Maciej Borkowski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oprogramowanie, wyświetlacz&#10;&#10;Opis wygenerowany automatycznie">
            <a:extLst>
              <a:ext uri="{FF2B5EF4-FFF2-40B4-BE49-F238E27FC236}">
                <a16:creationId xmlns:a16="http://schemas.microsoft.com/office/drawing/2014/main" id="{31F2596A-F91E-B740-761E-C0E142C3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" y="164630"/>
            <a:ext cx="5823185" cy="3640667"/>
          </a:xfrm>
          <a:prstGeom prst="rect">
            <a:avLst/>
          </a:prstGeom>
        </p:spPr>
      </p:pic>
      <p:pic>
        <p:nvPicPr>
          <p:cNvPr id="4" name="Obraz 3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8004ED7E-EE9C-B174-316F-D5BBE8FB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03" y="164630"/>
            <a:ext cx="5823186" cy="364066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913CD3C-4CBE-D145-4AC3-5F66FEA27A74}"/>
              </a:ext>
            </a:extLst>
          </p:cNvPr>
          <p:cNvSpPr txBox="1"/>
          <p:nvPr/>
        </p:nvSpPr>
        <p:spPr>
          <a:xfrm>
            <a:off x="4188177" y="4743214"/>
            <a:ext cx="4079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Lista oraz </a:t>
            </a:r>
            <a:r>
              <a:rPr lang="pl-PL" dirty="0" err="1"/>
              <a:t>formluarz</a:t>
            </a:r>
            <a:r>
              <a:rPr lang="pl-PL" dirty="0"/>
              <a:t> dodawania łodzi</a:t>
            </a:r>
          </a:p>
        </p:txBody>
      </p:sp>
    </p:spTree>
    <p:extLst>
      <p:ext uri="{BB962C8B-B14F-4D97-AF65-F5344CB8AC3E}">
        <p14:creationId xmlns:p14="http://schemas.microsoft.com/office/powerpoint/2010/main" val="313902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elektronika, zrzut ekranu, wyświetlacz&#10;&#10;Opis wygenerowany automatycznie">
            <a:extLst>
              <a:ext uri="{FF2B5EF4-FFF2-40B4-BE49-F238E27FC236}">
                <a16:creationId xmlns:a16="http://schemas.microsoft.com/office/drawing/2014/main" id="{3CF979C9-1832-5F11-EFAE-12888B55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4" y="437444"/>
            <a:ext cx="5672666" cy="3556000"/>
          </a:xfrm>
          <a:prstGeom prst="rect">
            <a:avLst/>
          </a:prstGeom>
        </p:spPr>
      </p:pic>
      <p:pic>
        <p:nvPicPr>
          <p:cNvPr id="3" name="Obraz 2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A1E321DD-AB00-B4CF-CD3E-26B2B780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7444"/>
            <a:ext cx="5700889" cy="3556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E98826E-BDFF-53E2-3864-B613F8760357}"/>
              </a:ext>
            </a:extLst>
          </p:cNvPr>
          <p:cNvSpPr txBox="1"/>
          <p:nvPr/>
        </p:nvSpPr>
        <p:spPr>
          <a:xfrm>
            <a:off x="3934177" y="4714992"/>
            <a:ext cx="4314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Lista oraz </a:t>
            </a:r>
            <a:r>
              <a:rPr lang="pl-PL" dirty="0" err="1"/>
              <a:t>formluarz</a:t>
            </a:r>
            <a:r>
              <a:rPr lang="pl-PL" dirty="0"/>
              <a:t> dodawania oferty</a:t>
            </a:r>
          </a:p>
        </p:txBody>
      </p:sp>
    </p:spTree>
    <p:extLst>
      <p:ext uri="{BB962C8B-B14F-4D97-AF65-F5344CB8AC3E}">
        <p14:creationId xmlns:p14="http://schemas.microsoft.com/office/powerpoint/2010/main" val="328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FDA0CCD8-CDB7-B216-4C61-2AE4D390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05740"/>
            <a:ext cx="6096000" cy="38100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95D6246-BFC6-AA32-EC8C-AC4A3824C280}"/>
              </a:ext>
            </a:extLst>
          </p:cNvPr>
          <p:cNvSpPr txBox="1"/>
          <p:nvPr/>
        </p:nvSpPr>
        <p:spPr>
          <a:xfrm>
            <a:off x="3492029" y="4780844"/>
            <a:ext cx="52079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Lista rezerwacji dokonanych przez najemców</a:t>
            </a:r>
          </a:p>
        </p:txBody>
      </p:sp>
    </p:spTree>
    <p:extLst>
      <p:ext uri="{BB962C8B-B14F-4D97-AF65-F5344CB8AC3E}">
        <p14:creationId xmlns:p14="http://schemas.microsoft.com/office/powerpoint/2010/main" val="195133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7D72F7-FDC3-93BD-65FE-93D98348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Użytkownik w roli najemcy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3374DE-7E37-513C-EB3C-49C137386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Może przeglądać dostępne wystawione oferty.</a:t>
            </a:r>
          </a:p>
          <a:p>
            <a:pPr>
              <a:buClr>
                <a:srgbClr val="7585B2"/>
              </a:buClr>
            </a:pPr>
            <a:r>
              <a:rPr lang="pl-PL" dirty="0"/>
              <a:t>Może dokonać rezerwacji i wycofać rezerwację.</a:t>
            </a:r>
          </a:p>
        </p:txBody>
      </p:sp>
    </p:spTree>
    <p:extLst>
      <p:ext uri="{BB962C8B-B14F-4D97-AF65-F5344CB8AC3E}">
        <p14:creationId xmlns:p14="http://schemas.microsoft.com/office/powerpoint/2010/main" val="350764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łódź, statek&#10;&#10;Opis wygenerowany automatycznie">
            <a:extLst>
              <a:ext uri="{FF2B5EF4-FFF2-40B4-BE49-F238E27FC236}">
                <a16:creationId xmlns:a16="http://schemas.microsoft.com/office/drawing/2014/main" id="{42FC6CF9-F3DD-D4A8-E1BA-6C5C9354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4" y="431209"/>
            <a:ext cx="5691481" cy="3556000"/>
          </a:xfrm>
          <a:prstGeom prst="rect">
            <a:avLst/>
          </a:prstGeom>
        </p:spPr>
      </p:pic>
      <p:pic>
        <p:nvPicPr>
          <p:cNvPr id="3" name="Obraz 2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6B3AC748-C090-2566-FCD1-B6503995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37" y="409222"/>
            <a:ext cx="5738519" cy="358422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F3AB535-1472-844F-BB0F-BB6E774B6B17}"/>
              </a:ext>
            </a:extLst>
          </p:cNvPr>
          <p:cNvSpPr txBox="1"/>
          <p:nvPr/>
        </p:nvSpPr>
        <p:spPr>
          <a:xfrm>
            <a:off x="3670770" y="4714992"/>
            <a:ext cx="48410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Możliwość dokonania rezerwacji dostępnej oferty oraz przeglądania swoich rezerwacji</a:t>
            </a:r>
          </a:p>
        </p:txBody>
      </p:sp>
    </p:spTree>
    <p:extLst>
      <p:ext uri="{BB962C8B-B14F-4D97-AF65-F5344CB8AC3E}">
        <p14:creationId xmlns:p14="http://schemas.microsoft.com/office/powerpoint/2010/main" val="193908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760D6F-A5DE-88CC-2FD5-7B9B366D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Konto administratora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3E4261-AEA7-A6D7-4B00-A84DC6B3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Tworzone automatycznie przy pierwszym starcie aplikacji</a:t>
            </a:r>
          </a:p>
          <a:p>
            <a:pPr>
              <a:buClr>
                <a:srgbClr val="7585B2"/>
              </a:buClr>
            </a:pPr>
            <a:r>
              <a:rPr lang="pl-PL" dirty="0"/>
              <a:t>Dostępna możliwość usuwania użytkowników oraz edycji i usuwania jachtów i ofert</a:t>
            </a:r>
          </a:p>
          <a:p>
            <a:pPr marL="0" indent="0">
              <a:buClr>
                <a:srgbClr val="7585B2"/>
              </a:buClr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314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E6F0815-4B4D-A786-A715-72C454896607}"/>
              </a:ext>
            </a:extLst>
          </p:cNvPr>
          <p:cNvSpPr txBox="1"/>
          <p:nvPr/>
        </p:nvSpPr>
        <p:spPr>
          <a:xfrm>
            <a:off x="6507650" y="4731620"/>
            <a:ext cx="3514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Widoki dla konta administratora</a:t>
            </a:r>
          </a:p>
        </p:txBody>
      </p:sp>
      <p:pic>
        <p:nvPicPr>
          <p:cNvPr id="3" name="Obraz 2" descr="Obraz zawierający tekst, zrzut ekranu, wyświetlacz, numer&#10;&#10;Opis wygenerowany automatycznie">
            <a:extLst>
              <a:ext uri="{FF2B5EF4-FFF2-40B4-BE49-F238E27FC236}">
                <a16:creationId xmlns:a16="http://schemas.microsoft.com/office/drawing/2014/main" id="{4D9ECCA9-33BD-1E92-DCE3-7F12F7DB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0" y="230372"/>
            <a:ext cx="5042370" cy="3160889"/>
          </a:xfrm>
          <a:prstGeom prst="rect">
            <a:avLst/>
          </a:prstGeom>
        </p:spPr>
      </p:pic>
      <p:pic>
        <p:nvPicPr>
          <p:cNvPr id="4" name="Obraz 3" descr="Obraz zawierający tekst, elektronika, zrzut ekranu, wyświetlacz&#10;&#10;Opis wygenerowany automatycznie">
            <a:extLst>
              <a:ext uri="{FF2B5EF4-FFF2-40B4-BE49-F238E27FC236}">
                <a16:creationId xmlns:a16="http://schemas.microsoft.com/office/drawing/2014/main" id="{1DA89F3C-3F3D-9342-EAE9-4A82C0AB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2" y="3429001"/>
            <a:ext cx="5042370" cy="3160889"/>
          </a:xfrm>
          <a:prstGeom prst="rect">
            <a:avLst/>
          </a:prstGeom>
        </p:spPr>
      </p:pic>
      <p:pic>
        <p:nvPicPr>
          <p:cNvPr id="5" name="Obraz 4" descr="Obraz zawierający tekst, zrzut ekranu, oprogramowanie, wyświetlacz&#10;&#10;Opis wygenerowany automatycznie">
            <a:extLst>
              <a:ext uri="{FF2B5EF4-FFF2-40B4-BE49-F238E27FC236}">
                <a16:creationId xmlns:a16="http://schemas.microsoft.com/office/drawing/2014/main" id="{62592F01-844C-0A3A-E75A-DAB5B788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230482"/>
            <a:ext cx="5108223" cy="31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F76446-88C5-6E42-CF7F-4EF3677F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Dodatkowo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EA958A-8334-C777-65F9-22523D62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Pełna walidacja pól formularzy zarówno po stronie serwera jak i klienta.</a:t>
            </a:r>
          </a:p>
          <a:p>
            <a:pPr>
              <a:buClr>
                <a:srgbClr val="7585B2"/>
              </a:buClr>
            </a:pPr>
            <a:r>
              <a:rPr lang="pl-PL" dirty="0"/>
              <a:t>Wyświetlanie komunikatów sukcesów i porażek.</a:t>
            </a:r>
          </a:p>
          <a:p>
            <a:pPr>
              <a:buClr>
                <a:srgbClr val="7585B2"/>
              </a:buClr>
            </a:pPr>
            <a:r>
              <a:rPr lang="pl-PL" dirty="0"/>
              <a:t>Pokrycie kodu testami jednostkowymi i integracyjnymi na poziomie 70%.</a:t>
            </a:r>
          </a:p>
          <a:p>
            <a:pPr>
              <a:buClr>
                <a:srgbClr val="7585B2"/>
              </a:buClr>
            </a:pPr>
            <a:r>
              <a:rPr lang="pl-PL" dirty="0"/>
              <a:t>Łatwa możliwość wdrożenia aplikacji na dowolnym urządzeniu przy użyciu </a:t>
            </a:r>
            <a:r>
              <a:rPr lang="pl-PL" dirty="0" err="1"/>
              <a:t>Dockera</a:t>
            </a:r>
            <a:r>
              <a:rPr lang="pl-PL" dirty="0"/>
              <a:t>.</a:t>
            </a:r>
          </a:p>
          <a:p>
            <a:pPr>
              <a:buClr>
                <a:srgbClr val="7585B2"/>
              </a:buClr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118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5CA31847-C7B1-E435-A91E-7A3E2E73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5" y="183444"/>
            <a:ext cx="3725334" cy="2323630"/>
          </a:xfrm>
          <a:prstGeom prst="rect">
            <a:avLst/>
          </a:prstGeom>
        </p:spPr>
      </p:pic>
      <p:pic>
        <p:nvPicPr>
          <p:cNvPr id="3" name="Obraz 2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416EC6FD-DA0D-322B-9A3F-CB486B57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15" y="183444"/>
            <a:ext cx="3687705" cy="2314224"/>
          </a:xfrm>
          <a:prstGeom prst="rect">
            <a:avLst/>
          </a:prstGeom>
        </p:spPr>
      </p:pic>
      <p:pic>
        <p:nvPicPr>
          <p:cNvPr id="4" name="Obraz 3" descr="Obraz zawierający tekst, zrzut ekranu, numer, oprogramowanie&#10;&#10;Opis wygenerowany automatycznie">
            <a:extLst>
              <a:ext uri="{FF2B5EF4-FFF2-40B4-BE49-F238E27FC236}">
                <a16:creationId xmlns:a16="http://schemas.microsoft.com/office/drawing/2014/main" id="{B0FC92A9-705B-45F0-9726-14CD0C5E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815" y="2704630"/>
            <a:ext cx="3725334" cy="2323630"/>
          </a:xfrm>
          <a:prstGeom prst="rect">
            <a:avLst/>
          </a:prstGeom>
        </p:spPr>
      </p:pic>
      <p:pic>
        <p:nvPicPr>
          <p:cNvPr id="5" name="Obraz 4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BCA391A4-7C21-9F50-7719-D0221FDA8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815" y="2704630"/>
            <a:ext cx="3687704" cy="2323630"/>
          </a:xfrm>
          <a:prstGeom prst="rect">
            <a:avLst/>
          </a:prstGeom>
        </p:spPr>
      </p:pic>
      <p:pic>
        <p:nvPicPr>
          <p:cNvPr id="6" name="Obraz 5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1310644D-4EF8-D5F5-16CB-246A4FCC5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85" y="2704630"/>
            <a:ext cx="3725334" cy="2323630"/>
          </a:xfrm>
          <a:prstGeom prst="rect">
            <a:avLst/>
          </a:prstGeom>
        </p:spPr>
      </p:pic>
      <p:pic>
        <p:nvPicPr>
          <p:cNvPr id="7" name="Obraz 6" descr="Obraz zawierający tekst, zrzut ekranu, oprogramowanie, wyświetlacz&#10;&#10;Opis wygenerowany automatycznie">
            <a:extLst>
              <a:ext uri="{FF2B5EF4-FFF2-40B4-BE49-F238E27FC236}">
                <a16:creationId xmlns:a16="http://schemas.microsoft.com/office/drawing/2014/main" id="{7514DA6B-B322-1295-FF6A-40E513389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815" y="183444"/>
            <a:ext cx="3687704" cy="233303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388AA5C-918F-7BB9-1584-452E06338B9B}"/>
              </a:ext>
            </a:extLst>
          </p:cNvPr>
          <p:cNvSpPr txBox="1"/>
          <p:nvPr/>
        </p:nvSpPr>
        <p:spPr>
          <a:xfrm>
            <a:off x="4526844" y="5552251"/>
            <a:ext cx="27902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Walidacja pól formularzy i zasad logiki biznesowej</a:t>
            </a:r>
          </a:p>
        </p:txBody>
      </p:sp>
    </p:spTree>
    <p:extLst>
      <p:ext uri="{BB962C8B-B14F-4D97-AF65-F5344CB8AC3E}">
        <p14:creationId xmlns:p14="http://schemas.microsoft.com/office/powerpoint/2010/main" val="419278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C0003491-4666-BE77-B6D7-6DB96AC1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1" y="762418"/>
            <a:ext cx="10083210" cy="2143286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050BF78-1A32-AE6E-3501-65BACB860EAA}"/>
              </a:ext>
            </a:extLst>
          </p:cNvPr>
          <p:cNvSpPr txBox="1"/>
          <p:nvPr/>
        </p:nvSpPr>
        <p:spPr>
          <a:xfrm>
            <a:off x="4299098" y="3563679"/>
            <a:ext cx="359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Pokrycie kodu testami </a:t>
            </a:r>
            <a:endParaRPr lang="pl-PL"/>
          </a:p>
          <a:p>
            <a:r>
              <a:rPr lang="pl-PL" dirty="0"/>
              <a:t>(</a:t>
            </a:r>
            <a:r>
              <a:rPr lang="pl-PL" dirty="0" err="1"/>
              <a:t>JaCoCo</a:t>
            </a:r>
            <a:r>
              <a:rPr lang="pl-PL" dirty="0"/>
              <a:t> - Java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Coverage</a:t>
            </a:r>
            <a:r>
              <a:rPr lang="pl-PL" dirty="0"/>
              <a:t>)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64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9703EA4-7810-D071-2CAD-4E499EB8B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400" dirty="0"/>
              <a:t>Temat projektu – serwis do czarterowania jachtów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F7E983-8B8C-8060-13B1-D1A54F99F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/>
              <a:t>Aplikacja pozwalająca użytkownikowi w roli wynajmującego dokonywać rezerwacji jachtów na podstawie istniejących ofert, zaś użytkownikowi w roli najemcy dodawać do systemu jachty, tworzyć oferty oraz zarządzać rezerwacjami.</a:t>
            </a:r>
          </a:p>
          <a:p>
            <a:pPr marL="0" indent="0">
              <a:buClr>
                <a:srgbClr val="7585B2"/>
              </a:buClr>
              <a:buNone/>
            </a:pPr>
            <a:endParaRPr lang="pl-PL" dirty="0"/>
          </a:p>
        </p:txBody>
      </p:sp>
      <p:pic>
        <p:nvPicPr>
          <p:cNvPr id="5" name="Picture 4" descr="Górny widok zakotwiczonych Yachts">
            <a:extLst>
              <a:ext uri="{FF2B5EF4-FFF2-40B4-BE49-F238E27FC236}">
                <a16:creationId xmlns:a16="http://schemas.microsoft.com/office/drawing/2014/main" id="{DCC530F1-8A5F-16CF-9ADB-C18BF08A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6" r="20243" b="2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82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603B1F2-D65A-29B5-F157-0AD3FBD5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0" y="406538"/>
            <a:ext cx="4778140" cy="4233451"/>
          </a:xfrm>
          <a:prstGeom prst="rect">
            <a:avLst/>
          </a:prstGeom>
        </p:spPr>
      </p:pic>
      <p:pic>
        <p:nvPicPr>
          <p:cNvPr id="3" name="Obraz 2" descr="Obraz zawierający tekst, zrzut ekranu, oprogramowanie&#10;&#10;Opis wygenerowany automatycznie">
            <a:extLst>
              <a:ext uri="{FF2B5EF4-FFF2-40B4-BE49-F238E27FC236}">
                <a16:creationId xmlns:a16="http://schemas.microsoft.com/office/drawing/2014/main" id="{9425A6AD-F325-389E-F3F1-21EB71C4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591" y="406806"/>
            <a:ext cx="6496494" cy="152555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03DABF2-1D71-8ED9-676D-2692B14768E6}"/>
              </a:ext>
            </a:extLst>
          </p:cNvPr>
          <p:cNvSpPr txBox="1"/>
          <p:nvPr/>
        </p:nvSpPr>
        <p:spPr>
          <a:xfrm>
            <a:off x="7211565" y="3248530"/>
            <a:ext cx="2790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Wykorzystanie </a:t>
            </a:r>
            <a:r>
              <a:rPr lang="pl-PL" dirty="0" err="1"/>
              <a:t>Dockera</a:t>
            </a:r>
          </a:p>
        </p:txBody>
      </p:sp>
    </p:spTree>
    <p:extLst>
      <p:ext uri="{BB962C8B-B14F-4D97-AF65-F5344CB8AC3E}">
        <p14:creationId xmlns:p14="http://schemas.microsoft.com/office/powerpoint/2010/main" val="22030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D9A5B3-F50C-6319-0480-D99DB3F0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542559-7D2C-D540-B518-23EACE7E1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190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EF155D-2E11-6755-79C8-40E15ED1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Dowolny użytkownik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947021-B288-A130-714F-E97ED8F3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l-PL" dirty="0"/>
              <a:t>Ma możliwość przeglądania ofert nie będąc zalogowanym.</a:t>
            </a:r>
          </a:p>
          <a:p>
            <a:pPr>
              <a:buClr>
                <a:srgbClr val="7585B2"/>
              </a:buClr>
            </a:pPr>
            <a:r>
              <a:rPr lang="pl-PL" dirty="0"/>
              <a:t>Do realizacji funkcjonalności najemcy bądź wynajmującego wymagane jest zalogowanie do systemu.</a:t>
            </a:r>
          </a:p>
          <a:p>
            <a:pPr>
              <a:buClr>
                <a:srgbClr val="7585B2"/>
              </a:buClr>
            </a:pPr>
            <a:r>
              <a:rPr lang="pl-PL" dirty="0"/>
              <a:t>Użytkownik rejestruje się podając swoje dane (dodatkowo dane firmy, jeżeli reprezentuje firmę), dane do logowania – adres e-mail oraz hasło, a także wybiera rolę wynajmującego lub najemcy. Po poprawnej rejestracji do aktywacji konta wymagane jest podanie kodu aktywującego wysłanego na adres e-mail.</a:t>
            </a:r>
          </a:p>
          <a:p>
            <a:pPr>
              <a:buClr>
                <a:srgbClr val="7585B2"/>
              </a:buClr>
            </a:pPr>
            <a:r>
              <a:rPr lang="pl-PL" dirty="0"/>
              <a:t>Użytkownik ma możliwość resetu zapomnianego hasła - po wpisaniu adresu e-mail zostaje wysłany kod umożliwiający reset.</a:t>
            </a:r>
          </a:p>
          <a:p>
            <a:pPr>
              <a:buClr>
                <a:srgbClr val="7585B2"/>
              </a:buClr>
            </a:pPr>
            <a:r>
              <a:rPr lang="pl-PL" dirty="0"/>
              <a:t>Użytkownik może edytować niektóre swoje dane, zmieniać hasło, usunąć konto oraz wylogować się z aplikacji.</a:t>
            </a:r>
          </a:p>
        </p:txBody>
      </p:sp>
    </p:spTree>
    <p:extLst>
      <p:ext uri="{BB962C8B-B14F-4D97-AF65-F5344CB8AC3E}">
        <p14:creationId xmlns:p14="http://schemas.microsoft.com/office/powerpoint/2010/main" val="276274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elektronika, zrzut ekranu, oprogramowanie&#10;&#10;Opis wygenerowany automatycznie">
            <a:extLst>
              <a:ext uri="{FF2B5EF4-FFF2-40B4-BE49-F238E27FC236}">
                <a16:creationId xmlns:a16="http://schemas.microsoft.com/office/drawing/2014/main" id="{3D8C5A73-FFC6-D02F-0175-702173F0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1" y="229607"/>
            <a:ext cx="5399852" cy="3396075"/>
          </a:xfrm>
          <a:prstGeom prst="rect">
            <a:avLst/>
          </a:prstGeom>
        </p:spPr>
      </p:pic>
      <p:pic>
        <p:nvPicPr>
          <p:cNvPr id="3" name="Obraz 2" descr="Obraz zawierający tekst, łódź, statek, zrzut ekranu&#10;&#10;Opis wygenerowany automatycznie">
            <a:extLst>
              <a:ext uri="{FF2B5EF4-FFF2-40B4-BE49-F238E27FC236}">
                <a16:creationId xmlns:a16="http://schemas.microsoft.com/office/drawing/2014/main" id="{4B8A03B0-8110-811E-4222-F09D6B38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48" y="230481"/>
            <a:ext cx="5399852" cy="33960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71816EED-E006-9938-6CE3-21FDB51BDEEE}"/>
              </a:ext>
            </a:extLst>
          </p:cNvPr>
          <p:cNvSpPr txBox="1"/>
          <p:nvPr/>
        </p:nvSpPr>
        <p:spPr>
          <a:xfrm>
            <a:off x="4016962" y="5061185"/>
            <a:ext cx="36312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Przeglądanie ofert bez logowania</a:t>
            </a:r>
          </a:p>
        </p:txBody>
      </p:sp>
    </p:spTree>
    <p:extLst>
      <p:ext uri="{BB962C8B-B14F-4D97-AF65-F5344CB8AC3E}">
        <p14:creationId xmlns:p14="http://schemas.microsoft.com/office/powerpoint/2010/main" val="209872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77CA174C-A694-3C07-49CA-D8492142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5" y="164630"/>
            <a:ext cx="5785555" cy="3631259"/>
          </a:xfrm>
          <a:prstGeom prst="rect">
            <a:avLst/>
          </a:prstGeom>
        </p:spPr>
      </p:pic>
      <p:pic>
        <p:nvPicPr>
          <p:cNvPr id="3" name="Obraz 2" descr="Obraz zawierający tekst, zrzut ekranu, numer&#10;&#10;Opis wygenerowany automatycznie">
            <a:extLst>
              <a:ext uri="{FF2B5EF4-FFF2-40B4-BE49-F238E27FC236}">
                <a16:creationId xmlns:a16="http://schemas.microsoft.com/office/drawing/2014/main" id="{A1847693-22F7-F52E-071C-90328D38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30"/>
            <a:ext cx="5785556" cy="363126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45A36C2-CCF9-D716-D9AA-111799A559A2}"/>
              </a:ext>
            </a:extLst>
          </p:cNvPr>
          <p:cNvSpPr txBox="1"/>
          <p:nvPr/>
        </p:nvSpPr>
        <p:spPr>
          <a:xfrm>
            <a:off x="4141140" y="4762030"/>
            <a:ext cx="3909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Formularz logowania i rejestracji</a:t>
            </a:r>
          </a:p>
        </p:txBody>
      </p:sp>
    </p:spTree>
    <p:extLst>
      <p:ext uri="{BB962C8B-B14F-4D97-AF65-F5344CB8AC3E}">
        <p14:creationId xmlns:p14="http://schemas.microsoft.com/office/powerpoint/2010/main" val="384862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2D36-01CA-5C83-5F69-B902AF559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D93F731C-2C4F-5ED1-8397-B2BCFC33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5" y="164630"/>
            <a:ext cx="5785555" cy="3631259"/>
          </a:xfrm>
          <a:prstGeom prst="rect">
            <a:avLst/>
          </a:prstGeom>
        </p:spPr>
      </p:pic>
      <p:pic>
        <p:nvPicPr>
          <p:cNvPr id="3" name="Obraz 2" descr="Obraz zawierający tekst, zrzut ekranu, numer&#10;&#10;Opis wygenerowany automatycznie">
            <a:extLst>
              <a:ext uri="{FF2B5EF4-FFF2-40B4-BE49-F238E27FC236}">
                <a16:creationId xmlns:a16="http://schemas.microsoft.com/office/drawing/2014/main" id="{4E605C8E-26C1-82E1-AFF6-6893449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30"/>
            <a:ext cx="5785556" cy="363126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F320BFC-7043-5EBA-8919-8DB852FA198B}"/>
              </a:ext>
            </a:extLst>
          </p:cNvPr>
          <p:cNvSpPr txBox="1"/>
          <p:nvPr/>
        </p:nvSpPr>
        <p:spPr>
          <a:xfrm>
            <a:off x="4968992" y="4771437"/>
            <a:ext cx="1952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Aktywacja konta</a:t>
            </a:r>
          </a:p>
        </p:txBody>
      </p:sp>
      <p:pic>
        <p:nvPicPr>
          <p:cNvPr id="5" name="Obraz 4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C883769C-06C4-E8E8-FBE0-0FE55B507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6" y="164630"/>
            <a:ext cx="5785556" cy="3631260"/>
          </a:xfrm>
          <a:prstGeom prst="rect">
            <a:avLst/>
          </a:prstGeom>
        </p:spPr>
      </p:pic>
      <p:pic>
        <p:nvPicPr>
          <p:cNvPr id="6" name="Obraz 5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13527535-ECD6-90C6-C3DD-1F36D2FF9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556" y="164630"/>
            <a:ext cx="5842000" cy="36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CCE7B-B76C-A91D-D974-A84C9D7F6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1DA229FA-7327-78C2-4EC4-EE95CF7F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5" y="164630"/>
            <a:ext cx="5785555" cy="3631259"/>
          </a:xfrm>
          <a:prstGeom prst="rect">
            <a:avLst/>
          </a:prstGeom>
        </p:spPr>
      </p:pic>
      <p:pic>
        <p:nvPicPr>
          <p:cNvPr id="3" name="Obraz 2" descr="Obraz zawierający tekst, zrzut ekranu, numer&#10;&#10;Opis wygenerowany automatycznie">
            <a:extLst>
              <a:ext uri="{FF2B5EF4-FFF2-40B4-BE49-F238E27FC236}">
                <a16:creationId xmlns:a16="http://schemas.microsoft.com/office/drawing/2014/main" id="{EC692F6D-BAC2-3EE9-B575-8012CB5A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30"/>
            <a:ext cx="5785556" cy="363126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57DF334-5F57-C8F9-DBEB-BA67E1DB6246}"/>
              </a:ext>
            </a:extLst>
          </p:cNvPr>
          <p:cNvSpPr txBox="1"/>
          <p:nvPr/>
        </p:nvSpPr>
        <p:spPr>
          <a:xfrm>
            <a:off x="4620918" y="4780844"/>
            <a:ext cx="29407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Reset zapomnianego hasła</a:t>
            </a:r>
          </a:p>
        </p:txBody>
      </p:sp>
      <p:pic>
        <p:nvPicPr>
          <p:cNvPr id="5" name="Obraz 4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EB0DEFA9-4D11-D649-6160-5F72C350F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6" y="164630"/>
            <a:ext cx="5785556" cy="3631260"/>
          </a:xfrm>
          <a:prstGeom prst="rect">
            <a:avLst/>
          </a:prstGeom>
        </p:spPr>
      </p:pic>
      <p:pic>
        <p:nvPicPr>
          <p:cNvPr id="6" name="Obraz 5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0B2C06B6-8131-615D-466C-2F9DF470F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556" y="164630"/>
            <a:ext cx="5842000" cy="3631260"/>
          </a:xfrm>
          <a:prstGeom prst="rect">
            <a:avLst/>
          </a:prstGeom>
        </p:spPr>
      </p:pic>
      <p:pic>
        <p:nvPicPr>
          <p:cNvPr id="7" name="Obraz 6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F42A8A32-AA0B-E66F-35D5-77997C0D3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555" y="164629"/>
            <a:ext cx="5842000" cy="3659482"/>
          </a:xfrm>
          <a:prstGeom prst="rect">
            <a:avLst/>
          </a:prstGeom>
        </p:spPr>
      </p:pic>
      <p:pic>
        <p:nvPicPr>
          <p:cNvPr id="8" name="Obraz 7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6F428264-35C5-1347-36B7-D2DE8221B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26" y="164630"/>
            <a:ext cx="5842000" cy="36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CB48-2185-0242-3B6B-51507DB7D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0F5E465E-2638-103E-EBCA-D6C6C15D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5" y="164630"/>
            <a:ext cx="5785555" cy="3631259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CE67B92-0FA2-7127-C96C-69656B893504}"/>
              </a:ext>
            </a:extLst>
          </p:cNvPr>
          <p:cNvSpPr txBox="1"/>
          <p:nvPr/>
        </p:nvSpPr>
        <p:spPr>
          <a:xfrm>
            <a:off x="4037659" y="4809066"/>
            <a:ext cx="4003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Podgląd i edycja danych użytkownika</a:t>
            </a:r>
          </a:p>
        </p:txBody>
      </p:sp>
      <p:pic>
        <p:nvPicPr>
          <p:cNvPr id="5" name="Obraz 4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813BB581-A80E-E187-3F52-7822746D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6" y="164630"/>
            <a:ext cx="5785556" cy="3631260"/>
          </a:xfrm>
          <a:prstGeom prst="rect">
            <a:avLst/>
          </a:prstGeom>
        </p:spPr>
      </p:pic>
      <p:pic>
        <p:nvPicPr>
          <p:cNvPr id="8" name="Obraz 7" descr="Obraz zawierający tekst, zrzut ekranu, wyświetlacz, oprogramowanie&#10;&#10;Opis wygenerowany automatycznie">
            <a:extLst>
              <a:ext uri="{FF2B5EF4-FFF2-40B4-BE49-F238E27FC236}">
                <a16:creationId xmlns:a16="http://schemas.microsoft.com/office/drawing/2014/main" id="{F5EB3205-E875-7514-C306-2F1F73C77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6" y="164630"/>
            <a:ext cx="5842000" cy="3659482"/>
          </a:xfrm>
          <a:prstGeom prst="rect">
            <a:avLst/>
          </a:prstGeom>
        </p:spPr>
      </p:pic>
      <p:pic>
        <p:nvPicPr>
          <p:cNvPr id="9" name="Obraz 8" descr="Obraz zawierający tekst, zrzut ekranu, numer, oprogramowanie&#10;&#10;Opis wygenerowany automatycznie">
            <a:extLst>
              <a:ext uri="{FF2B5EF4-FFF2-40B4-BE49-F238E27FC236}">
                <a16:creationId xmlns:a16="http://schemas.microsoft.com/office/drawing/2014/main" id="{2F1DC620-2717-45DD-84DD-48835877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52" y="164630"/>
            <a:ext cx="5842000" cy="3659482"/>
          </a:xfrm>
          <a:prstGeom prst="rect">
            <a:avLst/>
          </a:prstGeom>
        </p:spPr>
      </p:pic>
      <p:pic>
        <p:nvPicPr>
          <p:cNvPr id="10" name="Obraz 9" descr="Obraz zawierający tekst, zrzut ekranu, numer&#10;&#10;Opis wygenerowany automatycznie">
            <a:extLst>
              <a:ext uri="{FF2B5EF4-FFF2-40B4-BE49-F238E27FC236}">
                <a16:creationId xmlns:a16="http://schemas.microsoft.com/office/drawing/2014/main" id="{74A8B1A2-CAF2-68C6-974E-D43E9882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26" y="164630"/>
            <a:ext cx="5879630" cy="36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7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0C58D4-356B-854B-537B-6885630A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Użytkownik w roli wynajmującego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DCB8A4-96FD-4C4C-5647-0EB124A9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Może dodawać swoje jachty do systemu, edytować ich dane oraz usuwać.</a:t>
            </a:r>
          </a:p>
          <a:p>
            <a:pPr>
              <a:buClr>
                <a:srgbClr val="7585B2"/>
              </a:buClr>
            </a:pPr>
            <a:r>
              <a:rPr lang="pl-PL" dirty="0"/>
              <a:t>Na podstawie dodanych jachtów może tworzyć oferty, które są widoczne dla pozostałych użytkowników, może je również edytować i usuwać.</a:t>
            </a:r>
          </a:p>
          <a:p>
            <a:pPr>
              <a:buClr>
                <a:srgbClr val="7585B2"/>
              </a:buClr>
            </a:pPr>
            <a:r>
              <a:rPr lang="pl-PL" dirty="0"/>
              <a:t>Po zarezerwowaniu oferty przez innego użytkownika może zarządzać dokonaną rezerwacją.</a:t>
            </a:r>
          </a:p>
        </p:txBody>
      </p:sp>
    </p:spTree>
    <p:extLst>
      <p:ext uri="{BB962C8B-B14F-4D97-AF65-F5344CB8AC3E}">
        <p14:creationId xmlns:p14="http://schemas.microsoft.com/office/powerpoint/2010/main" val="47772678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21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2" baseType="lpstr">
      <vt:lpstr>CosineVTI</vt:lpstr>
      <vt:lpstr>Programowanie Aplikacji WWW</vt:lpstr>
      <vt:lpstr>Temat projektu – serwis do czarterowania jachtów</vt:lpstr>
      <vt:lpstr>Dowolny użytkownik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Użytkownik w roli wynajmującego</vt:lpstr>
      <vt:lpstr>Prezentacja programu PowerPoint</vt:lpstr>
      <vt:lpstr>Prezentacja programu PowerPoint</vt:lpstr>
      <vt:lpstr>Prezentacja programu PowerPoint</vt:lpstr>
      <vt:lpstr>Użytkownik w roli najemcy</vt:lpstr>
      <vt:lpstr>Prezentacja programu PowerPoint</vt:lpstr>
      <vt:lpstr>Konto administratora</vt:lpstr>
      <vt:lpstr>Prezentacja programu PowerPoint</vt:lpstr>
      <vt:lpstr>Dodatkowo</vt:lpstr>
      <vt:lpstr>Prezentacja programu PowerPoint</vt:lpstr>
      <vt:lpstr>Prezentacja programu PowerPoint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/>
  <cp:revision>317</cp:revision>
  <dcterms:created xsi:type="dcterms:W3CDTF">2024-01-14T17:37:54Z</dcterms:created>
  <dcterms:modified xsi:type="dcterms:W3CDTF">2024-01-15T11:32:33Z</dcterms:modified>
</cp:coreProperties>
</file>